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6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6"/>
    <p:restoredTop sz="94697"/>
  </p:normalViewPr>
  <p:slideViewPr>
    <p:cSldViewPr snapToGrid="0" snapToObjects="1">
      <p:cViewPr>
        <p:scale>
          <a:sx n="180" d="100"/>
          <a:sy n="180" d="100"/>
        </p:scale>
        <p:origin x="352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504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1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12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76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8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4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858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07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6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73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57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139D-A2AF-CD45-8418-CE9048E5ECE9}" type="datetimeFigureOut">
              <a:rPr lang="es-ES" smtClean="0"/>
              <a:t>1/9/21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87AFD-6789-9C42-8851-6F619F91296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86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96862-46F7-9F4C-8DC3-C623CC70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2" y="0"/>
            <a:ext cx="608997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96862-46F7-9F4C-8DC3-C623CC70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2" y="0"/>
            <a:ext cx="608997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1F5C9-005C-5F45-8FA6-139D57AC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2" y="0"/>
            <a:ext cx="608997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5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64797-B295-1549-AAF5-710F7FB4C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29"/>
          <a:stretch/>
        </p:blipFill>
        <p:spPr>
          <a:xfrm>
            <a:off x="0" y="63944"/>
            <a:ext cx="6858000" cy="87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2B303-523B-A84D-962A-BB9BE323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71"/>
          <a:stretch/>
        </p:blipFill>
        <p:spPr>
          <a:xfrm>
            <a:off x="0" y="73535"/>
            <a:ext cx="6903424" cy="89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4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0556D-2349-6F40-835B-F3BC92C8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91" y="0"/>
            <a:ext cx="4085617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4C5AA-5349-774B-A016-8E3353AD0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82"/>
          <a:stretch/>
        </p:blipFill>
        <p:spPr>
          <a:xfrm>
            <a:off x="0" y="1045535"/>
            <a:ext cx="6897358" cy="70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4C5AA-5349-774B-A016-8E3353AD0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" t="50957" r="-285" b="-2275"/>
          <a:stretch/>
        </p:blipFill>
        <p:spPr>
          <a:xfrm>
            <a:off x="0" y="1045535"/>
            <a:ext cx="6897358" cy="70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6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23466-69C1-5D4D-AFA6-7DCB6B37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3" y="0"/>
            <a:ext cx="458559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852</TotalTime>
  <Words>0</Words>
  <Application>Microsoft Macintosh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Javier Gonzalez Ortiz</dc:creator>
  <cp:lastModifiedBy>Jose Javier Gonzalez Ortiz</cp:lastModifiedBy>
  <cp:revision>1</cp:revision>
  <cp:lastPrinted>2021-09-01T23:11:57Z</cp:lastPrinted>
  <dcterms:created xsi:type="dcterms:W3CDTF">2021-09-01T23:06:21Z</dcterms:created>
  <dcterms:modified xsi:type="dcterms:W3CDTF">2021-09-02T13:19:05Z</dcterms:modified>
</cp:coreProperties>
</file>